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371" r:id="rId29"/>
    <p:sldId id="374" r:id="rId30"/>
    <p:sldId id="397" r:id="rId31"/>
    <p:sldId id="417" r:id="rId32"/>
    <p:sldId id="418" r:id="rId33"/>
    <p:sldId id="419" r:id="rId34"/>
    <p:sldId id="420" r:id="rId35"/>
    <p:sldId id="421" r:id="rId36"/>
    <p:sldId id="285" r:id="rId37"/>
    <p:sldId id="379" r:id="rId38"/>
    <p:sldId id="412" r:id="rId39"/>
    <p:sldId id="413" r:id="rId40"/>
    <p:sldId id="394" r:id="rId41"/>
    <p:sldId id="284" r:id="rId42"/>
    <p:sldId id="375" r:id="rId43"/>
    <p:sldId id="410" r:id="rId44"/>
    <p:sldId id="411" r:id="rId45"/>
    <p:sldId id="393" r:id="rId46"/>
    <p:sldId id="276" r:id="rId47"/>
    <p:sldId id="362" r:id="rId48"/>
    <p:sldId id="363" r:id="rId49"/>
    <p:sldId id="365" r:id="rId50"/>
    <p:sldId id="395" r:id="rId51"/>
    <p:sldId id="282" r:id="rId52"/>
    <p:sldId id="367" r:id="rId53"/>
    <p:sldId id="368" r:id="rId54"/>
    <p:sldId id="370"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44381-D09E-4A3F-A5D1-34CFB1D02ADA}" v="5" dt="2021-06-20T15:11:05.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39D44381-D09E-4A3F-A5D1-34CFB1D02ADA}"/>
    <pc:docChg chg="addSld delSld modSld">
      <pc:chgData name="david rose" userId="08b2bfe6718b8631" providerId="LiveId" clId="{39D44381-D09E-4A3F-A5D1-34CFB1D02ADA}" dt="2021-06-20T15:12:08.039" v="9" actId="47"/>
      <pc:docMkLst>
        <pc:docMk/>
      </pc:docMkLst>
      <pc:sldChg chg="add">
        <pc:chgData name="david rose" userId="08b2bfe6718b8631" providerId="LiveId" clId="{39D44381-D09E-4A3F-A5D1-34CFB1D02ADA}" dt="2021-06-20T15:09:42.472" v="1"/>
        <pc:sldMkLst>
          <pc:docMk/>
          <pc:sldMk cId="194399755" sldId="283"/>
        </pc:sldMkLst>
      </pc:sldChg>
      <pc:sldChg chg="del">
        <pc:chgData name="david rose" userId="08b2bfe6718b8631" providerId="LiveId" clId="{39D44381-D09E-4A3F-A5D1-34CFB1D02ADA}" dt="2021-06-20T15:09:35.296" v="0" actId="2696"/>
        <pc:sldMkLst>
          <pc:docMk/>
          <pc:sldMk cId="657684113" sldId="283"/>
        </pc:sldMkLst>
      </pc:sldChg>
      <pc:sldChg chg="del">
        <pc:chgData name="david rose" userId="08b2bfe6718b8631" providerId="LiveId" clId="{39D44381-D09E-4A3F-A5D1-34CFB1D02ADA}" dt="2021-06-20T15:10:59.532" v="6" actId="2696"/>
        <pc:sldMkLst>
          <pc:docMk/>
          <pc:sldMk cId="1272304206" sldId="284"/>
        </pc:sldMkLst>
      </pc:sldChg>
      <pc:sldChg chg="add">
        <pc:chgData name="david rose" userId="08b2bfe6718b8631" providerId="LiveId" clId="{39D44381-D09E-4A3F-A5D1-34CFB1D02ADA}" dt="2021-06-20T15:11:05.327" v="7"/>
        <pc:sldMkLst>
          <pc:docMk/>
          <pc:sldMk cId="1481891076" sldId="284"/>
        </pc:sldMkLst>
      </pc:sldChg>
      <pc:sldChg chg="del">
        <pc:chgData name="david rose" userId="08b2bfe6718b8631" providerId="LiveId" clId="{39D44381-D09E-4A3F-A5D1-34CFB1D02ADA}" dt="2021-06-20T15:10:31.866" v="4" actId="2696"/>
        <pc:sldMkLst>
          <pc:docMk/>
          <pc:sldMk cId="432299112" sldId="285"/>
        </pc:sldMkLst>
      </pc:sldChg>
      <pc:sldChg chg="add">
        <pc:chgData name="david rose" userId="08b2bfe6718b8631" providerId="LiveId" clId="{39D44381-D09E-4A3F-A5D1-34CFB1D02ADA}" dt="2021-06-20T15:10:40.255" v="5"/>
        <pc:sldMkLst>
          <pc:docMk/>
          <pc:sldMk cId="3696253801" sldId="285"/>
        </pc:sldMkLst>
      </pc:sldChg>
      <pc:sldChg chg="del">
        <pc:chgData name="david rose" userId="08b2bfe6718b8631" providerId="LiveId" clId="{39D44381-D09E-4A3F-A5D1-34CFB1D02ADA}" dt="2021-06-20T15:11:48.045" v="8" actId="2696"/>
        <pc:sldMkLst>
          <pc:docMk/>
          <pc:sldMk cId="1074327647" sldId="286"/>
        </pc:sldMkLst>
      </pc:sldChg>
      <pc:sldChg chg="add">
        <pc:chgData name="david rose" userId="08b2bfe6718b8631" providerId="LiveId" clId="{39D44381-D09E-4A3F-A5D1-34CFB1D02ADA}" dt="2021-06-20T15:09:42.472" v="1"/>
        <pc:sldMkLst>
          <pc:docMk/>
          <pc:sldMk cId="2220502517" sldId="371"/>
        </pc:sldMkLst>
      </pc:sldChg>
      <pc:sldChg chg="del">
        <pc:chgData name="david rose" userId="08b2bfe6718b8631" providerId="LiveId" clId="{39D44381-D09E-4A3F-A5D1-34CFB1D02ADA}" dt="2021-06-20T15:09:35.296" v="0" actId="2696"/>
        <pc:sldMkLst>
          <pc:docMk/>
          <pc:sldMk cId="3187227821" sldId="371"/>
        </pc:sldMkLst>
      </pc:sldChg>
      <pc:sldChg chg="add">
        <pc:chgData name="david rose" userId="08b2bfe6718b8631" providerId="LiveId" clId="{39D44381-D09E-4A3F-A5D1-34CFB1D02ADA}" dt="2021-06-20T15:09:42.472" v="1"/>
        <pc:sldMkLst>
          <pc:docMk/>
          <pc:sldMk cId="823429351" sldId="373"/>
        </pc:sldMkLst>
      </pc:sldChg>
      <pc:sldChg chg="del">
        <pc:chgData name="david rose" userId="08b2bfe6718b8631" providerId="LiveId" clId="{39D44381-D09E-4A3F-A5D1-34CFB1D02ADA}" dt="2021-06-20T15:09:35.296" v="0" actId="2696"/>
        <pc:sldMkLst>
          <pc:docMk/>
          <pc:sldMk cId="1719367943" sldId="373"/>
        </pc:sldMkLst>
      </pc:sldChg>
      <pc:sldChg chg="del">
        <pc:chgData name="david rose" userId="08b2bfe6718b8631" providerId="LiveId" clId="{39D44381-D09E-4A3F-A5D1-34CFB1D02ADA}" dt="2021-06-20T15:09:35.296" v="0" actId="2696"/>
        <pc:sldMkLst>
          <pc:docMk/>
          <pc:sldMk cId="445590357" sldId="374"/>
        </pc:sldMkLst>
      </pc:sldChg>
      <pc:sldChg chg="add">
        <pc:chgData name="david rose" userId="08b2bfe6718b8631" providerId="LiveId" clId="{39D44381-D09E-4A3F-A5D1-34CFB1D02ADA}" dt="2021-06-20T15:09:42.472" v="1"/>
        <pc:sldMkLst>
          <pc:docMk/>
          <pc:sldMk cId="868494028" sldId="374"/>
        </pc:sldMkLst>
      </pc:sldChg>
      <pc:sldChg chg="del">
        <pc:chgData name="david rose" userId="08b2bfe6718b8631" providerId="LiveId" clId="{39D44381-D09E-4A3F-A5D1-34CFB1D02ADA}" dt="2021-06-20T15:10:59.532" v="6" actId="2696"/>
        <pc:sldMkLst>
          <pc:docMk/>
          <pc:sldMk cId="1234952519" sldId="375"/>
        </pc:sldMkLst>
      </pc:sldChg>
      <pc:sldChg chg="add">
        <pc:chgData name="david rose" userId="08b2bfe6718b8631" providerId="LiveId" clId="{39D44381-D09E-4A3F-A5D1-34CFB1D02ADA}" dt="2021-06-20T15:11:05.327" v="7"/>
        <pc:sldMkLst>
          <pc:docMk/>
          <pc:sldMk cId="2800835422" sldId="375"/>
        </pc:sldMkLst>
      </pc:sldChg>
      <pc:sldChg chg="add">
        <pc:chgData name="david rose" userId="08b2bfe6718b8631" providerId="LiveId" clId="{39D44381-D09E-4A3F-A5D1-34CFB1D02ADA}" dt="2021-06-20T15:10:40.255" v="5"/>
        <pc:sldMkLst>
          <pc:docMk/>
          <pc:sldMk cId="1240529562" sldId="379"/>
        </pc:sldMkLst>
      </pc:sldChg>
      <pc:sldChg chg="del">
        <pc:chgData name="david rose" userId="08b2bfe6718b8631" providerId="LiveId" clId="{39D44381-D09E-4A3F-A5D1-34CFB1D02ADA}" dt="2021-06-20T15:10:31.866" v="4" actId="2696"/>
        <pc:sldMkLst>
          <pc:docMk/>
          <pc:sldMk cId="2812429141" sldId="379"/>
        </pc:sldMkLst>
      </pc:sldChg>
      <pc:sldChg chg="del">
        <pc:chgData name="david rose" userId="08b2bfe6718b8631" providerId="LiveId" clId="{39D44381-D09E-4A3F-A5D1-34CFB1D02ADA}" dt="2021-06-20T15:11:48.045" v="8" actId="2696"/>
        <pc:sldMkLst>
          <pc:docMk/>
          <pc:sldMk cId="2277562353" sldId="383"/>
        </pc:sldMkLst>
      </pc:sldChg>
      <pc:sldChg chg="del">
        <pc:chgData name="david rose" userId="08b2bfe6718b8631" providerId="LiveId" clId="{39D44381-D09E-4A3F-A5D1-34CFB1D02ADA}" dt="2021-06-20T15:11:48.045" v="8" actId="2696"/>
        <pc:sldMkLst>
          <pc:docMk/>
          <pc:sldMk cId="3982707647" sldId="384"/>
        </pc:sldMkLst>
      </pc:sldChg>
      <pc:sldChg chg="del">
        <pc:chgData name="david rose" userId="08b2bfe6718b8631" providerId="LiveId" clId="{39D44381-D09E-4A3F-A5D1-34CFB1D02ADA}" dt="2021-06-20T15:11:48.045" v="8" actId="2696"/>
        <pc:sldMkLst>
          <pc:docMk/>
          <pc:sldMk cId="709827238" sldId="386"/>
        </pc:sldMkLst>
      </pc:sldChg>
      <pc:sldChg chg="add">
        <pc:chgData name="david rose" userId="08b2bfe6718b8631" providerId="LiveId" clId="{39D44381-D09E-4A3F-A5D1-34CFB1D02ADA}" dt="2021-06-20T15:11:05.327" v="7"/>
        <pc:sldMkLst>
          <pc:docMk/>
          <pc:sldMk cId="11221371" sldId="393"/>
        </pc:sldMkLst>
      </pc:sldChg>
      <pc:sldChg chg="del">
        <pc:chgData name="david rose" userId="08b2bfe6718b8631" providerId="LiveId" clId="{39D44381-D09E-4A3F-A5D1-34CFB1D02ADA}" dt="2021-06-20T15:10:59.532" v="6" actId="2696"/>
        <pc:sldMkLst>
          <pc:docMk/>
          <pc:sldMk cId="4158518132" sldId="393"/>
        </pc:sldMkLst>
      </pc:sldChg>
      <pc:sldChg chg="del">
        <pc:chgData name="david rose" userId="08b2bfe6718b8631" providerId="LiveId" clId="{39D44381-D09E-4A3F-A5D1-34CFB1D02ADA}" dt="2021-06-20T15:10:31.866" v="4" actId="2696"/>
        <pc:sldMkLst>
          <pc:docMk/>
          <pc:sldMk cId="2664770359" sldId="394"/>
        </pc:sldMkLst>
      </pc:sldChg>
      <pc:sldChg chg="add">
        <pc:chgData name="david rose" userId="08b2bfe6718b8631" providerId="LiveId" clId="{39D44381-D09E-4A3F-A5D1-34CFB1D02ADA}" dt="2021-06-20T15:10:40.255" v="5"/>
        <pc:sldMkLst>
          <pc:docMk/>
          <pc:sldMk cId="3059739424" sldId="394"/>
        </pc:sldMkLst>
      </pc:sldChg>
      <pc:sldChg chg="del">
        <pc:chgData name="david rose" userId="08b2bfe6718b8631" providerId="LiveId" clId="{39D44381-D09E-4A3F-A5D1-34CFB1D02ADA}" dt="2021-06-20T15:12:08.039" v="9" actId="47"/>
        <pc:sldMkLst>
          <pc:docMk/>
          <pc:sldMk cId="3388398141" sldId="396"/>
        </pc:sldMkLst>
      </pc:sldChg>
      <pc:sldChg chg="add">
        <pc:chgData name="david rose" userId="08b2bfe6718b8631" providerId="LiveId" clId="{39D44381-D09E-4A3F-A5D1-34CFB1D02ADA}" dt="2021-06-20T15:09:42.472" v="1"/>
        <pc:sldMkLst>
          <pc:docMk/>
          <pc:sldMk cId="1189837163" sldId="397"/>
        </pc:sldMkLst>
      </pc:sldChg>
      <pc:sldChg chg="del">
        <pc:chgData name="david rose" userId="08b2bfe6718b8631" providerId="LiveId" clId="{39D44381-D09E-4A3F-A5D1-34CFB1D02ADA}" dt="2021-06-20T15:09:35.296" v="0" actId="2696"/>
        <pc:sldMkLst>
          <pc:docMk/>
          <pc:sldMk cId="1737350667" sldId="397"/>
        </pc:sldMkLst>
      </pc:sldChg>
      <pc:sldChg chg="del">
        <pc:chgData name="david rose" userId="08b2bfe6718b8631" providerId="LiveId" clId="{39D44381-D09E-4A3F-A5D1-34CFB1D02ADA}" dt="2021-06-20T15:10:59.532" v="6" actId="2696"/>
        <pc:sldMkLst>
          <pc:docMk/>
          <pc:sldMk cId="2363795986" sldId="410"/>
        </pc:sldMkLst>
      </pc:sldChg>
      <pc:sldChg chg="add">
        <pc:chgData name="david rose" userId="08b2bfe6718b8631" providerId="LiveId" clId="{39D44381-D09E-4A3F-A5D1-34CFB1D02ADA}" dt="2021-06-20T15:11:05.327" v="7"/>
        <pc:sldMkLst>
          <pc:docMk/>
          <pc:sldMk cId="2565814267" sldId="410"/>
        </pc:sldMkLst>
      </pc:sldChg>
      <pc:sldChg chg="del">
        <pc:chgData name="david rose" userId="08b2bfe6718b8631" providerId="LiveId" clId="{39D44381-D09E-4A3F-A5D1-34CFB1D02ADA}" dt="2021-06-20T15:10:59.532" v="6" actId="2696"/>
        <pc:sldMkLst>
          <pc:docMk/>
          <pc:sldMk cId="1689570683" sldId="411"/>
        </pc:sldMkLst>
      </pc:sldChg>
      <pc:sldChg chg="add">
        <pc:chgData name="david rose" userId="08b2bfe6718b8631" providerId="LiveId" clId="{39D44381-D09E-4A3F-A5D1-34CFB1D02ADA}" dt="2021-06-20T15:11:05.327" v="7"/>
        <pc:sldMkLst>
          <pc:docMk/>
          <pc:sldMk cId="4146460123" sldId="411"/>
        </pc:sldMkLst>
      </pc:sldChg>
      <pc:sldChg chg="del">
        <pc:chgData name="david rose" userId="08b2bfe6718b8631" providerId="LiveId" clId="{39D44381-D09E-4A3F-A5D1-34CFB1D02ADA}" dt="2021-06-20T15:10:31.866" v="4" actId="2696"/>
        <pc:sldMkLst>
          <pc:docMk/>
          <pc:sldMk cId="2400776508" sldId="412"/>
        </pc:sldMkLst>
      </pc:sldChg>
      <pc:sldChg chg="add">
        <pc:chgData name="david rose" userId="08b2bfe6718b8631" providerId="LiveId" clId="{39D44381-D09E-4A3F-A5D1-34CFB1D02ADA}" dt="2021-06-20T15:10:40.255" v="5"/>
        <pc:sldMkLst>
          <pc:docMk/>
          <pc:sldMk cId="3195545778" sldId="412"/>
        </pc:sldMkLst>
      </pc:sldChg>
      <pc:sldChg chg="add">
        <pc:chgData name="david rose" userId="08b2bfe6718b8631" providerId="LiveId" clId="{39D44381-D09E-4A3F-A5D1-34CFB1D02ADA}" dt="2021-06-20T15:10:40.255" v="5"/>
        <pc:sldMkLst>
          <pc:docMk/>
          <pc:sldMk cId="192813702" sldId="413"/>
        </pc:sldMkLst>
      </pc:sldChg>
      <pc:sldChg chg="del">
        <pc:chgData name="david rose" userId="08b2bfe6718b8631" providerId="LiveId" clId="{39D44381-D09E-4A3F-A5D1-34CFB1D02ADA}" dt="2021-06-20T15:10:31.866" v="4" actId="2696"/>
        <pc:sldMkLst>
          <pc:docMk/>
          <pc:sldMk cId="597987524" sldId="413"/>
        </pc:sldMkLst>
      </pc:sldChg>
      <pc:sldChg chg="add">
        <pc:chgData name="david rose" userId="08b2bfe6718b8631" providerId="LiveId" clId="{39D44381-D09E-4A3F-A5D1-34CFB1D02ADA}" dt="2021-06-20T15:10:04.244" v="2"/>
        <pc:sldMkLst>
          <pc:docMk/>
          <pc:sldMk cId="2450297466" sldId="417"/>
        </pc:sldMkLst>
      </pc:sldChg>
      <pc:sldChg chg="add">
        <pc:chgData name="david rose" userId="08b2bfe6718b8631" providerId="LiveId" clId="{39D44381-D09E-4A3F-A5D1-34CFB1D02ADA}" dt="2021-06-20T15:10:04.244" v="2"/>
        <pc:sldMkLst>
          <pc:docMk/>
          <pc:sldMk cId="596862934" sldId="418"/>
        </pc:sldMkLst>
      </pc:sldChg>
      <pc:sldChg chg="add">
        <pc:chgData name="david rose" userId="08b2bfe6718b8631" providerId="LiveId" clId="{39D44381-D09E-4A3F-A5D1-34CFB1D02ADA}" dt="2021-06-20T15:10:04.244" v="2"/>
        <pc:sldMkLst>
          <pc:docMk/>
          <pc:sldMk cId="2143876038" sldId="419"/>
        </pc:sldMkLst>
      </pc:sldChg>
      <pc:sldChg chg="add">
        <pc:chgData name="david rose" userId="08b2bfe6718b8631" providerId="LiveId" clId="{39D44381-D09E-4A3F-A5D1-34CFB1D02ADA}" dt="2021-06-20T15:10:04.244" v="2"/>
        <pc:sldMkLst>
          <pc:docMk/>
          <pc:sldMk cId="2195489920" sldId="420"/>
        </pc:sldMkLst>
      </pc:sldChg>
      <pc:sldChg chg="add">
        <pc:chgData name="david rose" userId="08b2bfe6718b8631" providerId="LiveId" clId="{39D44381-D09E-4A3F-A5D1-34CFB1D02ADA}" dt="2021-06-20T15:10:09.871" v="3"/>
        <pc:sldMkLst>
          <pc:docMk/>
          <pc:sldMk cId="2391102737" sldId="42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2367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083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9587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1721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41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4018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307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258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449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2365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6302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4256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22205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6849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21438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954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962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124052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1955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928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597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818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28008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spTree>
    <p:extLst>
      <p:ext uri="{BB962C8B-B14F-4D97-AF65-F5344CB8AC3E}">
        <p14:creationId xmlns:p14="http://schemas.microsoft.com/office/powerpoint/2010/main" val="256581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41464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2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2260</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8</cp:revision>
  <dcterms:modified xsi:type="dcterms:W3CDTF">2021-06-20T15:12:21Z</dcterms:modified>
</cp:coreProperties>
</file>